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Lst>
  <p:sldSz cy="10058400" cx="7772400"/>
  <p:notesSz cx="6858000" cy="9144000"/>
  <p:embeddedFontLst>
    <p:embeddedFont>
      <p:font typeface="Halant"/>
      <p:regular r:id="rId13"/>
      <p:bold r:id="rId14"/>
    </p:embeddedFont>
    <p:embeddedFont>
      <p:font typeface="Plus Jakarta Sans"/>
      <p:regular r:id="rId15"/>
      <p:bold r:id="rId16"/>
      <p:italic r:id="rId17"/>
      <p:boldItalic r:id="rId18"/>
    </p:embeddedFont>
    <p:embeddedFont>
      <p:font typeface="Inter"/>
      <p:regular r:id="rId19"/>
      <p:bold r:id="rId20"/>
      <p:italic r:id="rId21"/>
      <p:boldItalic r:id="rId22"/>
    </p:embeddedFont>
    <p:embeddedFont>
      <p:font typeface="Plus Jakarta Sans Medium"/>
      <p:regular r:id="rId23"/>
      <p:bold r:id="rId24"/>
      <p:italic r:id="rId25"/>
      <p:boldItalic r:id="rId26"/>
    </p:embeddedFont>
    <p:embeddedFont>
      <p:font typeface="Work Sans"/>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7DF921B-A21E-4F00-863D-747F5E1B9535}">
  <a:tblStyle styleId="{C7DF921B-A21E-4F00-863D-747F5E1B9535}"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85050433-44C2-4D84-A7AD-4EBEF3E6CBE5}"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22" Type="http://schemas.openxmlformats.org/officeDocument/2006/relationships/font" Target="fonts/Inter-boldItalic.fntdata"/><Relationship Id="rId21" Type="http://schemas.openxmlformats.org/officeDocument/2006/relationships/font" Target="fonts/Inter-italic.fntdata"/><Relationship Id="rId24" Type="http://schemas.openxmlformats.org/officeDocument/2006/relationships/font" Target="fonts/PlusJakartaSansMedium-bold.fntdata"/><Relationship Id="rId23" Type="http://schemas.openxmlformats.org/officeDocument/2006/relationships/font" Target="fonts/PlusJakartaSansMedium-regular.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Medium-boldItalic.fntdata"/><Relationship Id="rId25" Type="http://schemas.openxmlformats.org/officeDocument/2006/relationships/font" Target="fonts/PlusJakartaSansMedium-italic.fntdata"/><Relationship Id="rId28" Type="http://schemas.openxmlformats.org/officeDocument/2006/relationships/font" Target="fonts/WorkSans-bold.fntdata"/><Relationship Id="rId27" Type="http://schemas.openxmlformats.org/officeDocument/2006/relationships/font" Target="fonts/WorkSans-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WorkSans-italic.fntdata"/><Relationship Id="rId7" Type="http://schemas.openxmlformats.org/officeDocument/2006/relationships/notesMaster" Target="notesMasters/notesMaster1.xml"/><Relationship Id="rId8" Type="http://schemas.openxmlformats.org/officeDocument/2006/relationships/slide" Target="slides/slide1.xml"/><Relationship Id="rId30" Type="http://schemas.openxmlformats.org/officeDocument/2006/relationships/font" Target="fonts/WorkSans-boldItalic.fntdata"/><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Halant-regular.fntdata"/><Relationship Id="rId12" Type="http://schemas.openxmlformats.org/officeDocument/2006/relationships/slide" Target="slides/slide5.xml"/><Relationship Id="rId15" Type="http://schemas.openxmlformats.org/officeDocument/2006/relationships/font" Target="fonts/PlusJakartaSans-regular.fntdata"/><Relationship Id="rId14" Type="http://schemas.openxmlformats.org/officeDocument/2006/relationships/font" Target="fonts/Halant-bold.fntdata"/><Relationship Id="rId17" Type="http://schemas.openxmlformats.org/officeDocument/2006/relationships/font" Target="fonts/PlusJakartaSans-italic.fntdata"/><Relationship Id="rId16" Type="http://schemas.openxmlformats.org/officeDocument/2006/relationships/font" Target="fonts/PlusJakartaSans-bold.fntdata"/><Relationship Id="rId19" Type="http://schemas.openxmlformats.org/officeDocument/2006/relationships/font" Target="fonts/Inter-regular.fntdata"/><Relationship Id="rId18" Type="http://schemas.openxmlformats.org/officeDocument/2006/relationships/font" Target="fonts/PlusJakartaSans-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262e31c1ee1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262e31c1ee1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262e31c1ee1_0_22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262e31c1ee1_0_2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262e31c1ee1_0_27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262e31c1ee1_0_2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262e31c1ee1_0_28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262e31c1ee1_0_2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262e31c1ee1_0_16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262e31c1ee1_0_1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5500"/>
              <a:buNone/>
              <a:defRPr sz="5500"/>
            </a:lvl1pPr>
            <a:lvl2pPr lvl="1" rtl="0" algn="ctr">
              <a:spcBef>
                <a:spcPts val="0"/>
              </a:spcBef>
              <a:spcAft>
                <a:spcPts val="0"/>
              </a:spcAft>
              <a:buSzPts val="5500"/>
              <a:buNone/>
              <a:defRPr sz="5500"/>
            </a:lvl2pPr>
            <a:lvl3pPr lvl="2" rtl="0" algn="ctr">
              <a:spcBef>
                <a:spcPts val="0"/>
              </a:spcBef>
              <a:spcAft>
                <a:spcPts val="0"/>
              </a:spcAft>
              <a:buSzPts val="5500"/>
              <a:buNone/>
              <a:defRPr sz="5500"/>
            </a:lvl3pPr>
            <a:lvl4pPr lvl="3" rtl="0" algn="ctr">
              <a:spcBef>
                <a:spcPts val="0"/>
              </a:spcBef>
              <a:spcAft>
                <a:spcPts val="0"/>
              </a:spcAft>
              <a:buSzPts val="5500"/>
              <a:buNone/>
              <a:defRPr sz="5500"/>
            </a:lvl4pPr>
            <a:lvl5pPr lvl="4" rtl="0" algn="ctr">
              <a:spcBef>
                <a:spcPts val="0"/>
              </a:spcBef>
              <a:spcAft>
                <a:spcPts val="0"/>
              </a:spcAft>
              <a:buSzPts val="5500"/>
              <a:buNone/>
              <a:defRPr sz="5500"/>
            </a:lvl5pPr>
            <a:lvl6pPr lvl="5" rtl="0" algn="ctr">
              <a:spcBef>
                <a:spcPts val="0"/>
              </a:spcBef>
              <a:spcAft>
                <a:spcPts val="0"/>
              </a:spcAft>
              <a:buSzPts val="5500"/>
              <a:buNone/>
              <a:defRPr sz="5500"/>
            </a:lvl6pPr>
            <a:lvl7pPr lvl="6" rtl="0" algn="ctr">
              <a:spcBef>
                <a:spcPts val="0"/>
              </a:spcBef>
              <a:spcAft>
                <a:spcPts val="0"/>
              </a:spcAft>
              <a:buSzPts val="5500"/>
              <a:buNone/>
              <a:defRPr sz="5500"/>
            </a:lvl7pPr>
            <a:lvl8pPr lvl="7" rtl="0" algn="ctr">
              <a:spcBef>
                <a:spcPts val="0"/>
              </a:spcBef>
              <a:spcAft>
                <a:spcPts val="0"/>
              </a:spcAft>
              <a:buSzPts val="5500"/>
              <a:buNone/>
              <a:defRPr sz="5500"/>
            </a:lvl8pPr>
            <a:lvl9pPr lvl="8" rtl="0"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rtl="0" algn="ctr">
              <a:lnSpc>
                <a:spcPct val="100000"/>
              </a:lnSpc>
              <a:spcBef>
                <a:spcPts val="0"/>
              </a:spcBef>
              <a:spcAft>
                <a:spcPts val="0"/>
              </a:spcAft>
              <a:buSzPts val="3000"/>
              <a:buNone/>
              <a:defRPr sz="3000"/>
            </a:lvl1pPr>
            <a:lvl2pPr lvl="1" rtl="0" algn="ctr">
              <a:lnSpc>
                <a:spcPct val="100000"/>
              </a:lnSpc>
              <a:spcBef>
                <a:spcPts val="0"/>
              </a:spcBef>
              <a:spcAft>
                <a:spcPts val="0"/>
              </a:spcAft>
              <a:buSzPts val="3000"/>
              <a:buNone/>
              <a:defRPr sz="3000"/>
            </a:lvl2pPr>
            <a:lvl3pPr lvl="2" rtl="0" algn="ctr">
              <a:lnSpc>
                <a:spcPct val="100000"/>
              </a:lnSpc>
              <a:spcBef>
                <a:spcPts val="0"/>
              </a:spcBef>
              <a:spcAft>
                <a:spcPts val="0"/>
              </a:spcAft>
              <a:buSzPts val="3000"/>
              <a:buNone/>
              <a:defRPr sz="3000"/>
            </a:lvl3pPr>
            <a:lvl4pPr lvl="3" rtl="0" algn="ctr">
              <a:lnSpc>
                <a:spcPct val="100000"/>
              </a:lnSpc>
              <a:spcBef>
                <a:spcPts val="0"/>
              </a:spcBef>
              <a:spcAft>
                <a:spcPts val="0"/>
              </a:spcAft>
              <a:buSzPts val="3000"/>
              <a:buNone/>
              <a:defRPr sz="3000"/>
            </a:lvl4pPr>
            <a:lvl5pPr lvl="4" rtl="0" algn="ctr">
              <a:lnSpc>
                <a:spcPct val="100000"/>
              </a:lnSpc>
              <a:spcBef>
                <a:spcPts val="0"/>
              </a:spcBef>
              <a:spcAft>
                <a:spcPts val="0"/>
              </a:spcAft>
              <a:buSzPts val="3000"/>
              <a:buNone/>
              <a:defRPr sz="3000"/>
            </a:lvl5pPr>
            <a:lvl6pPr lvl="5" rtl="0" algn="ctr">
              <a:lnSpc>
                <a:spcPct val="100000"/>
              </a:lnSpc>
              <a:spcBef>
                <a:spcPts val="0"/>
              </a:spcBef>
              <a:spcAft>
                <a:spcPts val="0"/>
              </a:spcAft>
              <a:buSzPts val="3000"/>
              <a:buNone/>
              <a:defRPr sz="3000"/>
            </a:lvl6pPr>
            <a:lvl7pPr lvl="6" rtl="0" algn="ctr">
              <a:lnSpc>
                <a:spcPct val="100000"/>
              </a:lnSpc>
              <a:spcBef>
                <a:spcPts val="0"/>
              </a:spcBef>
              <a:spcAft>
                <a:spcPts val="0"/>
              </a:spcAft>
              <a:buSzPts val="3000"/>
              <a:buNone/>
              <a:defRPr sz="3000"/>
            </a:lvl7pPr>
            <a:lvl8pPr lvl="7" rtl="0" algn="ctr">
              <a:lnSpc>
                <a:spcPct val="100000"/>
              </a:lnSpc>
              <a:spcBef>
                <a:spcPts val="0"/>
              </a:spcBef>
              <a:spcAft>
                <a:spcPts val="0"/>
              </a:spcAft>
              <a:buSzPts val="3000"/>
              <a:buNone/>
              <a:defRPr sz="3000"/>
            </a:lvl8pPr>
            <a:lvl9pPr lvl="8" rtl="0"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rtl="0" algn="ctr">
              <a:spcBef>
                <a:spcPts val="0"/>
              </a:spcBef>
              <a:spcAft>
                <a:spcPts val="0"/>
              </a:spcAft>
              <a:buSzPts val="3800"/>
              <a:buNone/>
              <a:defRPr sz="3800"/>
            </a:lvl1pPr>
            <a:lvl2pPr lvl="1" rtl="0" algn="ctr">
              <a:spcBef>
                <a:spcPts val="0"/>
              </a:spcBef>
              <a:spcAft>
                <a:spcPts val="0"/>
              </a:spcAft>
              <a:buSzPts val="3800"/>
              <a:buNone/>
              <a:defRPr sz="3800"/>
            </a:lvl2pPr>
            <a:lvl3pPr lvl="2" rtl="0" algn="ctr">
              <a:spcBef>
                <a:spcPts val="0"/>
              </a:spcBef>
              <a:spcAft>
                <a:spcPts val="0"/>
              </a:spcAft>
              <a:buSzPts val="3800"/>
              <a:buNone/>
              <a:defRPr sz="3800"/>
            </a:lvl3pPr>
            <a:lvl4pPr lvl="3" rtl="0" algn="ctr">
              <a:spcBef>
                <a:spcPts val="0"/>
              </a:spcBef>
              <a:spcAft>
                <a:spcPts val="0"/>
              </a:spcAft>
              <a:buSzPts val="3800"/>
              <a:buNone/>
              <a:defRPr sz="3800"/>
            </a:lvl4pPr>
            <a:lvl5pPr lvl="4" rtl="0" algn="ctr">
              <a:spcBef>
                <a:spcPts val="0"/>
              </a:spcBef>
              <a:spcAft>
                <a:spcPts val="0"/>
              </a:spcAft>
              <a:buSzPts val="3800"/>
              <a:buNone/>
              <a:defRPr sz="3800"/>
            </a:lvl5pPr>
            <a:lvl6pPr lvl="5" rtl="0" algn="ctr">
              <a:spcBef>
                <a:spcPts val="0"/>
              </a:spcBef>
              <a:spcAft>
                <a:spcPts val="0"/>
              </a:spcAft>
              <a:buSzPts val="3800"/>
              <a:buNone/>
              <a:defRPr sz="3800"/>
            </a:lvl6pPr>
            <a:lvl7pPr lvl="6" rtl="0" algn="ctr">
              <a:spcBef>
                <a:spcPts val="0"/>
              </a:spcBef>
              <a:spcAft>
                <a:spcPts val="0"/>
              </a:spcAft>
              <a:buSzPts val="3800"/>
              <a:buNone/>
              <a:defRPr sz="3800"/>
            </a:lvl7pPr>
            <a:lvl8pPr lvl="7" rtl="0" algn="ctr">
              <a:spcBef>
                <a:spcPts val="0"/>
              </a:spcBef>
              <a:spcAft>
                <a:spcPts val="0"/>
              </a:spcAft>
              <a:buSzPts val="3800"/>
              <a:buNone/>
              <a:defRPr sz="3800"/>
            </a:lvl8pPr>
            <a:lvl9pPr lvl="8" rtl="0"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rtl="0">
              <a:spcBef>
                <a:spcPts val="0"/>
              </a:spcBef>
              <a:spcAft>
                <a:spcPts val="0"/>
              </a:spcAft>
              <a:buSzPts val="1900"/>
              <a:buChar char="●"/>
              <a:defRPr/>
            </a:lvl1pPr>
            <a:lvl2pPr indent="-323850" lvl="1" marL="914400" rtl="0">
              <a:spcBef>
                <a:spcPts val="1700"/>
              </a:spcBef>
              <a:spcAft>
                <a:spcPts val="0"/>
              </a:spcAft>
              <a:buSzPts val="1500"/>
              <a:buChar char="○"/>
              <a:defRPr/>
            </a:lvl2pPr>
            <a:lvl3pPr indent="-323850" lvl="2" marL="1371600" rtl="0">
              <a:spcBef>
                <a:spcPts val="1700"/>
              </a:spcBef>
              <a:spcAft>
                <a:spcPts val="0"/>
              </a:spcAft>
              <a:buSzPts val="1500"/>
              <a:buChar char="■"/>
              <a:defRPr/>
            </a:lvl3pPr>
            <a:lvl4pPr indent="-323850" lvl="3" marL="1828800" rtl="0">
              <a:spcBef>
                <a:spcPts val="1700"/>
              </a:spcBef>
              <a:spcAft>
                <a:spcPts val="0"/>
              </a:spcAft>
              <a:buSzPts val="1500"/>
              <a:buChar char="●"/>
              <a:defRPr/>
            </a:lvl4pPr>
            <a:lvl5pPr indent="-323850" lvl="4" marL="2286000" rtl="0">
              <a:spcBef>
                <a:spcPts val="1700"/>
              </a:spcBef>
              <a:spcAft>
                <a:spcPts val="0"/>
              </a:spcAft>
              <a:buSzPts val="1500"/>
              <a:buChar char="○"/>
              <a:defRPr/>
            </a:lvl5pPr>
            <a:lvl6pPr indent="-323850" lvl="5" marL="2743200" rtl="0">
              <a:spcBef>
                <a:spcPts val="1700"/>
              </a:spcBef>
              <a:spcAft>
                <a:spcPts val="0"/>
              </a:spcAft>
              <a:buSzPts val="1500"/>
              <a:buChar char="■"/>
              <a:defRPr/>
            </a:lvl6pPr>
            <a:lvl7pPr indent="-323850" lvl="6" marL="3200400" rtl="0">
              <a:spcBef>
                <a:spcPts val="1700"/>
              </a:spcBef>
              <a:spcAft>
                <a:spcPts val="0"/>
              </a:spcAft>
              <a:buSzPts val="1500"/>
              <a:buChar char="●"/>
              <a:defRPr/>
            </a:lvl7pPr>
            <a:lvl8pPr indent="-323850" lvl="7" marL="3657600" rtl="0">
              <a:spcBef>
                <a:spcPts val="1700"/>
              </a:spcBef>
              <a:spcAft>
                <a:spcPts val="0"/>
              </a:spcAft>
              <a:buSzPts val="1500"/>
              <a:buChar char="○"/>
              <a:defRPr/>
            </a:lvl8pPr>
            <a:lvl9pPr indent="-323850" lvl="8" marL="4114800" rtl="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rtl="0">
              <a:spcBef>
                <a:spcPts val="0"/>
              </a:spcBef>
              <a:spcAft>
                <a:spcPts val="0"/>
              </a:spcAft>
              <a:buSzPts val="1500"/>
              <a:buChar char="●"/>
              <a:defRPr sz="15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rtl="0">
              <a:spcBef>
                <a:spcPts val="0"/>
              </a:spcBef>
              <a:spcAft>
                <a:spcPts val="0"/>
              </a:spcAft>
              <a:buSzPts val="1500"/>
              <a:buChar char="●"/>
              <a:defRPr sz="15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rtl="0">
              <a:spcBef>
                <a:spcPts val="0"/>
              </a:spcBef>
              <a:spcAft>
                <a:spcPts val="0"/>
              </a:spcAft>
              <a:buSzPts val="2500"/>
              <a:buNone/>
              <a:defRPr sz="2500"/>
            </a:lvl1pPr>
            <a:lvl2pPr lvl="1" rtl="0">
              <a:spcBef>
                <a:spcPts val="0"/>
              </a:spcBef>
              <a:spcAft>
                <a:spcPts val="0"/>
              </a:spcAft>
              <a:buSzPts val="2500"/>
              <a:buNone/>
              <a:defRPr sz="2500"/>
            </a:lvl2pPr>
            <a:lvl3pPr lvl="2" rtl="0">
              <a:spcBef>
                <a:spcPts val="0"/>
              </a:spcBef>
              <a:spcAft>
                <a:spcPts val="0"/>
              </a:spcAft>
              <a:buSzPts val="2500"/>
              <a:buNone/>
              <a:defRPr sz="2500"/>
            </a:lvl3pPr>
            <a:lvl4pPr lvl="3" rtl="0">
              <a:spcBef>
                <a:spcPts val="0"/>
              </a:spcBef>
              <a:spcAft>
                <a:spcPts val="0"/>
              </a:spcAft>
              <a:buSzPts val="2500"/>
              <a:buNone/>
              <a:defRPr sz="2500"/>
            </a:lvl4pPr>
            <a:lvl5pPr lvl="4" rtl="0">
              <a:spcBef>
                <a:spcPts val="0"/>
              </a:spcBef>
              <a:spcAft>
                <a:spcPts val="0"/>
              </a:spcAft>
              <a:buSzPts val="2500"/>
              <a:buNone/>
              <a:defRPr sz="2500"/>
            </a:lvl5pPr>
            <a:lvl6pPr lvl="5" rtl="0">
              <a:spcBef>
                <a:spcPts val="0"/>
              </a:spcBef>
              <a:spcAft>
                <a:spcPts val="0"/>
              </a:spcAft>
              <a:buSzPts val="2500"/>
              <a:buNone/>
              <a:defRPr sz="2500"/>
            </a:lvl6pPr>
            <a:lvl7pPr lvl="6" rtl="0">
              <a:spcBef>
                <a:spcPts val="0"/>
              </a:spcBef>
              <a:spcAft>
                <a:spcPts val="0"/>
              </a:spcAft>
              <a:buSzPts val="2500"/>
              <a:buNone/>
              <a:defRPr sz="2500"/>
            </a:lvl7pPr>
            <a:lvl8pPr lvl="7" rtl="0">
              <a:spcBef>
                <a:spcPts val="0"/>
              </a:spcBef>
              <a:spcAft>
                <a:spcPts val="0"/>
              </a:spcAft>
              <a:buSzPts val="2500"/>
              <a:buNone/>
              <a:defRPr sz="2500"/>
            </a:lvl8pPr>
            <a:lvl9pPr lvl="8" rtl="0">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rtl="0">
              <a:spcBef>
                <a:spcPts val="0"/>
              </a:spcBef>
              <a:spcAft>
                <a:spcPts val="0"/>
              </a:spcAft>
              <a:buSzPts val="1300"/>
              <a:buChar char="●"/>
              <a:defRPr sz="13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rtl="0">
              <a:spcBef>
                <a:spcPts val="0"/>
              </a:spcBef>
              <a:spcAft>
                <a:spcPts val="0"/>
              </a:spcAft>
              <a:buSzPts val="5100"/>
              <a:buNone/>
              <a:defRPr sz="5100"/>
            </a:lvl1pPr>
            <a:lvl2pPr lvl="1" rtl="0">
              <a:spcBef>
                <a:spcPts val="0"/>
              </a:spcBef>
              <a:spcAft>
                <a:spcPts val="0"/>
              </a:spcAft>
              <a:buSzPts val="5100"/>
              <a:buNone/>
              <a:defRPr sz="5100"/>
            </a:lvl2pPr>
            <a:lvl3pPr lvl="2" rtl="0">
              <a:spcBef>
                <a:spcPts val="0"/>
              </a:spcBef>
              <a:spcAft>
                <a:spcPts val="0"/>
              </a:spcAft>
              <a:buSzPts val="5100"/>
              <a:buNone/>
              <a:defRPr sz="5100"/>
            </a:lvl3pPr>
            <a:lvl4pPr lvl="3" rtl="0">
              <a:spcBef>
                <a:spcPts val="0"/>
              </a:spcBef>
              <a:spcAft>
                <a:spcPts val="0"/>
              </a:spcAft>
              <a:buSzPts val="5100"/>
              <a:buNone/>
              <a:defRPr sz="5100"/>
            </a:lvl4pPr>
            <a:lvl5pPr lvl="4" rtl="0">
              <a:spcBef>
                <a:spcPts val="0"/>
              </a:spcBef>
              <a:spcAft>
                <a:spcPts val="0"/>
              </a:spcAft>
              <a:buSzPts val="5100"/>
              <a:buNone/>
              <a:defRPr sz="5100"/>
            </a:lvl5pPr>
            <a:lvl6pPr lvl="5" rtl="0">
              <a:spcBef>
                <a:spcPts val="0"/>
              </a:spcBef>
              <a:spcAft>
                <a:spcPts val="0"/>
              </a:spcAft>
              <a:buSzPts val="5100"/>
              <a:buNone/>
              <a:defRPr sz="5100"/>
            </a:lvl6pPr>
            <a:lvl7pPr lvl="6" rtl="0">
              <a:spcBef>
                <a:spcPts val="0"/>
              </a:spcBef>
              <a:spcAft>
                <a:spcPts val="0"/>
              </a:spcAft>
              <a:buSzPts val="5100"/>
              <a:buNone/>
              <a:defRPr sz="5100"/>
            </a:lvl7pPr>
            <a:lvl8pPr lvl="7" rtl="0">
              <a:spcBef>
                <a:spcPts val="0"/>
              </a:spcBef>
              <a:spcAft>
                <a:spcPts val="0"/>
              </a:spcAft>
              <a:buSzPts val="5100"/>
              <a:buNone/>
              <a:defRPr sz="5100"/>
            </a:lvl8pPr>
            <a:lvl9pPr lvl="8" rtl="0">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4400"/>
              <a:buNone/>
              <a:defRPr sz="4400"/>
            </a:lvl1pPr>
            <a:lvl2pPr lvl="1" rtl="0" algn="ctr">
              <a:spcBef>
                <a:spcPts val="0"/>
              </a:spcBef>
              <a:spcAft>
                <a:spcPts val="0"/>
              </a:spcAft>
              <a:buSzPts val="4400"/>
              <a:buNone/>
              <a:defRPr sz="4400"/>
            </a:lvl2pPr>
            <a:lvl3pPr lvl="2" rtl="0" algn="ctr">
              <a:spcBef>
                <a:spcPts val="0"/>
              </a:spcBef>
              <a:spcAft>
                <a:spcPts val="0"/>
              </a:spcAft>
              <a:buSzPts val="4400"/>
              <a:buNone/>
              <a:defRPr sz="4400"/>
            </a:lvl3pPr>
            <a:lvl4pPr lvl="3" rtl="0" algn="ctr">
              <a:spcBef>
                <a:spcPts val="0"/>
              </a:spcBef>
              <a:spcAft>
                <a:spcPts val="0"/>
              </a:spcAft>
              <a:buSzPts val="4400"/>
              <a:buNone/>
              <a:defRPr sz="4400"/>
            </a:lvl4pPr>
            <a:lvl5pPr lvl="4" rtl="0" algn="ctr">
              <a:spcBef>
                <a:spcPts val="0"/>
              </a:spcBef>
              <a:spcAft>
                <a:spcPts val="0"/>
              </a:spcAft>
              <a:buSzPts val="4400"/>
              <a:buNone/>
              <a:defRPr sz="4400"/>
            </a:lvl5pPr>
            <a:lvl6pPr lvl="5" rtl="0" algn="ctr">
              <a:spcBef>
                <a:spcPts val="0"/>
              </a:spcBef>
              <a:spcAft>
                <a:spcPts val="0"/>
              </a:spcAft>
              <a:buSzPts val="4400"/>
              <a:buNone/>
              <a:defRPr sz="4400"/>
            </a:lvl6pPr>
            <a:lvl7pPr lvl="6" rtl="0" algn="ctr">
              <a:spcBef>
                <a:spcPts val="0"/>
              </a:spcBef>
              <a:spcAft>
                <a:spcPts val="0"/>
              </a:spcAft>
              <a:buSzPts val="4400"/>
              <a:buNone/>
              <a:defRPr sz="4400"/>
            </a:lvl7pPr>
            <a:lvl8pPr lvl="7" rtl="0" algn="ctr">
              <a:spcBef>
                <a:spcPts val="0"/>
              </a:spcBef>
              <a:spcAft>
                <a:spcPts val="0"/>
              </a:spcAft>
              <a:buSzPts val="4400"/>
              <a:buNone/>
              <a:defRPr sz="4400"/>
            </a:lvl8pPr>
            <a:lvl9pPr lvl="8" rtl="0"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rtl="0" algn="ctr">
              <a:lnSpc>
                <a:spcPct val="100000"/>
              </a:lnSpc>
              <a:spcBef>
                <a:spcPts val="0"/>
              </a:spcBef>
              <a:spcAft>
                <a:spcPts val="0"/>
              </a:spcAft>
              <a:buSzPts val="2200"/>
              <a:buNone/>
              <a:defRPr sz="2200"/>
            </a:lvl1pPr>
            <a:lvl2pPr lvl="1" rtl="0" algn="ctr">
              <a:lnSpc>
                <a:spcPct val="100000"/>
              </a:lnSpc>
              <a:spcBef>
                <a:spcPts val="0"/>
              </a:spcBef>
              <a:spcAft>
                <a:spcPts val="0"/>
              </a:spcAft>
              <a:buSzPts val="2200"/>
              <a:buNone/>
              <a:defRPr sz="2200"/>
            </a:lvl2pPr>
            <a:lvl3pPr lvl="2" rtl="0" algn="ctr">
              <a:lnSpc>
                <a:spcPct val="100000"/>
              </a:lnSpc>
              <a:spcBef>
                <a:spcPts val="0"/>
              </a:spcBef>
              <a:spcAft>
                <a:spcPts val="0"/>
              </a:spcAft>
              <a:buSzPts val="2200"/>
              <a:buNone/>
              <a:defRPr sz="2200"/>
            </a:lvl3pPr>
            <a:lvl4pPr lvl="3" rtl="0" algn="ctr">
              <a:lnSpc>
                <a:spcPct val="100000"/>
              </a:lnSpc>
              <a:spcBef>
                <a:spcPts val="0"/>
              </a:spcBef>
              <a:spcAft>
                <a:spcPts val="0"/>
              </a:spcAft>
              <a:buSzPts val="2200"/>
              <a:buNone/>
              <a:defRPr sz="2200"/>
            </a:lvl4pPr>
            <a:lvl5pPr lvl="4" rtl="0" algn="ctr">
              <a:lnSpc>
                <a:spcPct val="100000"/>
              </a:lnSpc>
              <a:spcBef>
                <a:spcPts val="0"/>
              </a:spcBef>
              <a:spcAft>
                <a:spcPts val="0"/>
              </a:spcAft>
              <a:buSzPts val="2200"/>
              <a:buNone/>
              <a:defRPr sz="2200"/>
            </a:lvl5pPr>
            <a:lvl6pPr lvl="5" rtl="0" algn="ctr">
              <a:lnSpc>
                <a:spcPct val="100000"/>
              </a:lnSpc>
              <a:spcBef>
                <a:spcPts val="0"/>
              </a:spcBef>
              <a:spcAft>
                <a:spcPts val="0"/>
              </a:spcAft>
              <a:buSzPts val="2200"/>
              <a:buNone/>
              <a:defRPr sz="2200"/>
            </a:lvl6pPr>
            <a:lvl7pPr lvl="6" rtl="0" algn="ctr">
              <a:lnSpc>
                <a:spcPct val="100000"/>
              </a:lnSpc>
              <a:spcBef>
                <a:spcPts val="0"/>
              </a:spcBef>
              <a:spcAft>
                <a:spcPts val="0"/>
              </a:spcAft>
              <a:buSzPts val="2200"/>
              <a:buNone/>
              <a:defRPr sz="2200"/>
            </a:lvl7pPr>
            <a:lvl8pPr lvl="7" rtl="0" algn="ctr">
              <a:lnSpc>
                <a:spcPct val="100000"/>
              </a:lnSpc>
              <a:spcBef>
                <a:spcPts val="0"/>
              </a:spcBef>
              <a:spcAft>
                <a:spcPts val="0"/>
              </a:spcAft>
              <a:buSzPts val="2200"/>
              <a:buNone/>
              <a:defRPr sz="2200"/>
            </a:lvl8pPr>
            <a:lvl9pPr lvl="8" rtl="0"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rtl="0">
              <a:spcBef>
                <a:spcPts val="0"/>
              </a:spcBef>
              <a:spcAft>
                <a:spcPts val="0"/>
              </a:spcAft>
              <a:buSzPts val="1900"/>
              <a:buChar char="●"/>
              <a:defRPr/>
            </a:lvl1pPr>
            <a:lvl2pPr indent="-323850" lvl="1" marL="914400" rtl="0">
              <a:spcBef>
                <a:spcPts val="1700"/>
              </a:spcBef>
              <a:spcAft>
                <a:spcPts val="0"/>
              </a:spcAft>
              <a:buSzPts val="1500"/>
              <a:buChar char="○"/>
              <a:defRPr/>
            </a:lvl2pPr>
            <a:lvl3pPr indent="-323850" lvl="2" marL="1371600" rtl="0">
              <a:spcBef>
                <a:spcPts val="1700"/>
              </a:spcBef>
              <a:spcAft>
                <a:spcPts val="0"/>
              </a:spcAft>
              <a:buSzPts val="1500"/>
              <a:buChar char="■"/>
              <a:defRPr/>
            </a:lvl3pPr>
            <a:lvl4pPr indent="-323850" lvl="3" marL="1828800" rtl="0">
              <a:spcBef>
                <a:spcPts val="1700"/>
              </a:spcBef>
              <a:spcAft>
                <a:spcPts val="0"/>
              </a:spcAft>
              <a:buSzPts val="1500"/>
              <a:buChar char="●"/>
              <a:defRPr/>
            </a:lvl4pPr>
            <a:lvl5pPr indent="-323850" lvl="4" marL="2286000" rtl="0">
              <a:spcBef>
                <a:spcPts val="1700"/>
              </a:spcBef>
              <a:spcAft>
                <a:spcPts val="0"/>
              </a:spcAft>
              <a:buSzPts val="1500"/>
              <a:buChar char="○"/>
              <a:defRPr/>
            </a:lvl5pPr>
            <a:lvl6pPr indent="-323850" lvl="5" marL="2743200" rtl="0">
              <a:spcBef>
                <a:spcPts val="1700"/>
              </a:spcBef>
              <a:spcAft>
                <a:spcPts val="0"/>
              </a:spcAft>
              <a:buSzPts val="1500"/>
              <a:buChar char="■"/>
              <a:defRPr/>
            </a:lvl6pPr>
            <a:lvl7pPr indent="-323850" lvl="6" marL="3200400" rtl="0">
              <a:spcBef>
                <a:spcPts val="1700"/>
              </a:spcBef>
              <a:spcAft>
                <a:spcPts val="0"/>
              </a:spcAft>
              <a:buSzPts val="1500"/>
              <a:buChar char="●"/>
              <a:defRPr/>
            </a:lvl7pPr>
            <a:lvl8pPr indent="-323850" lvl="7" marL="3657600" rtl="0">
              <a:spcBef>
                <a:spcPts val="1700"/>
              </a:spcBef>
              <a:spcAft>
                <a:spcPts val="0"/>
              </a:spcAft>
              <a:buSzPts val="1500"/>
              <a:buChar char="○"/>
              <a:defRPr/>
            </a:lvl8pPr>
            <a:lvl9pPr indent="-323850" lvl="8" marL="4114800" rtl="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rtl="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12700"/>
              <a:buNone/>
              <a:defRPr sz="12700"/>
            </a:lvl1pPr>
            <a:lvl2pPr lvl="1" rtl="0" algn="ctr">
              <a:spcBef>
                <a:spcPts val="0"/>
              </a:spcBef>
              <a:spcAft>
                <a:spcPts val="0"/>
              </a:spcAft>
              <a:buSzPts val="12700"/>
              <a:buNone/>
              <a:defRPr sz="12700"/>
            </a:lvl2pPr>
            <a:lvl3pPr lvl="2" rtl="0" algn="ctr">
              <a:spcBef>
                <a:spcPts val="0"/>
              </a:spcBef>
              <a:spcAft>
                <a:spcPts val="0"/>
              </a:spcAft>
              <a:buSzPts val="12700"/>
              <a:buNone/>
              <a:defRPr sz="12700"/>
            </a:lvl3pPr>
            <a:lvl4pPr lvl="3" rtl="0" algn="ctr">
              <a:spcBef>
                <a:spcPts val="0"/>
              </a:spcBef>
              <a:spcAft>
                <a:spcPts val="0"/>
              </a:spcAft>
              <a:buSzPts val="12700"/>
              <a:buNone/>
              <a:defRPr sz="12700"/>
            </a:lvl4pPr>
            <a:lvl5pPr lvl="4" rtl="0" algn="ctr">
              <a:spcBef>
                <a:spcPts val="0"/>
              </a:spcBef>
              <a:spcAft>
                <a:spcPts val="0"/>
              </a:spcAft>
              <a:buSzPts val="12700"/>
              <a:buNone/>
              <a:defRPr sz="12700"/>
            </a:lvl5pPr>
            <a:lvl6pPr lvl="5" rtl="0" algn="ctr">
              <a:spcBef>
                <a:spcPts val="0"/>
              </a:spcBef>
              <a:spcAft>
                <a:spcPts val="0"/>
              </a:spcAft>
              <a:buSzPts val="12700"/>
              <a:buNone/>
              <a:defRPr sz="12700"/>
            </a:lvl6pPr>
            <a:lvl7pPr lvl="6" rtl="0" algn="ctr">
              <a:spcBef>
                <a:spcPts val="0"/>
              </a:spcBef>
              <a:spcAft>
                <a:spcPts val="0"/>
              </a:spcAft>
              <a:buSzPts val="12700"/>
              <a:buNone/>
              <a:defRPr sz="12700"/>
            </a:lvl7pPr>
            <a:lvl8pPr lvl="7" rtl="0" algn="ctr">
              <a:spcBef>
                <a:spcPts val="0"/>
              </a:spcBef>
              <a:spcAft>
                <a:spcPts val="0"/>
              </a:spcAft>
              <a:buSzPts val="12700"/>
              <a:buNone/>
              <a:defRPr sz="12700"/>
            </a:lvl8pPr>
            <a:lvl9pPr lvl="8" rtl="0"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rtl="0" algn="ctr">
              <a:spcBef>
                <a:spcPts val="0"/>
              </a:spcBef>
              <a:spcAft>
                <a:spcPts val="0"/>
              </a:spcAft>
              <a:buSzPts val="1900"/>
              <a:buChar char="●"/>
              <a:defRPr/>
            </a:lvl1pPr>
            <a:lvl2pPr indent="-323850" lvl="1" marL="914400" rtl="0" algn="ctr">
              <a:spcBef>
                <a:spcPts val="1700"/>
              </a:spcBef>
              <a:spcAft>
                <a:spcPts val="0"/>
              </a:spcAft>
              <a:buSzPts val="1500"/>
              <a:buChar char="○"/>
              <a:defRPr/>
            </a:lvl2pPr>
            <a:lvl3pPr indent="-323850" lvl="2" marL="1371600" rtl="0" algn="ctr">
              <a:spcBef>
                <a:spcPts val="1700"/>
              </a:spcBef>
              <a:spcAft>
                <a:spcPts val="0"/>
              </a:spcAft>
              <a:buSzPts val="1500"/>
              <a:buChar char="■"/>
              <a:defRPr/>
            </a:lvl3pPr>
            <a:lvl4pPr indent="-323850" lvl="3" marL="1828800" rtl="0" algn="ctr">
              <a:spcBef>
                <a:spcPts val="1700"/>
              </a:spcBef>
              <a:spcAft>
                <a:spcPts val="0"/>
              </a:spcAft>
              <a:buSzPts val="1500"/>
              <a:buChar char="●"/>
              <a:defRPr/>
            </a:lvl4pPr>
            <a:lvl5pPr indent="-323850" lvl="4" marL="2286000" rtl="0" algn="ctr">
              <a:spcBef>
                <a:spcPts val="1700"/>
              </a:spcBef>
              <a:spcAft>
                <a:spcPts val="0"/>
              </a:spcAft>
              <a:buSzPts val="1500"/>
              <a:buChar char="○"/>
              <a:defRPr/>
            </a:lvl5pPr>
            <a:lvl6pPr indent="-323850" lvl="5" marL="2743200" rtl="0" algn="ctr">
              <a:spcBef>
                <a:spcPts val="1700"/>
              </a:spcBef>
              <a:spcAft>
                <a:spcPts val="0"/>
              </a:spcAft>
              <a:buSzPts val="1500"/>
              <a:buChar char="■"/>
              <a:defRPr/>
            </a:lvl6pPr>
            <a:lvl7pPr indent="-323850" lvl="6" marL="3200400" rtl="0" algn="ctr">
              <a:spcBef>
                <a:spcPts val="1700"/>
              </a:spcBef>
              <a:spcAft>
                <a:spcPts val="0"/>
              </a:spcAft>
              <a:buSzPts val="1500"/>
              <a:buChar char="●"/>
              <a:defRPr/>
            </a:lvl7pPr>
            <a:lvl8pPr indent="-323850" lvl="7" marL="3657600" rtl="0" algn="ctr">
              <a:spcBef>
                <a:spcPts val="1700"/>
              </a:spcBef>
              <a:spcAft>
                <a:spcPts val="0"/>
              </a:spcAft>
              <a:buSzPts val="1500"/>
              <a:buChar char="○"/>
              <a:defRPr/>
            </a:lvl8pPr>
            <a:lvl9pPr indent="-323850" lvl="8" marL="4114800" rtl="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rtl="0">
              <a:spcBef>
                <a:spcPts val="0"/>
              </a:spcBef>
              <a:spcAft>
                <a:spcPts val="0"/>
              </a:spcAft>
              <a:buClr>
                <a:schemeClr val="dk1"/>
              </a:buClr>
              <a:buSzPts val="3000"/>
              <a:buNone/>
              <a:defRPr sz="3000">
                <a:solidFill>
                  <a:schemeClr val="dk1"/>
                </a:solidFill>
              </a:defRPr>
            </a:lvl1pPr>
            <a:lvl2pPr lvl="1" rtl="0">
              <a:spcBef>
                <a:spcPts val="0"/>
              </a:spcBef>
              <a:spcAft>
                <a:spcPts val="0"/>
              </a:spcAft>
              <a:buClr>
                <a:schemeClr val="dk1"/>
              </a:buClr>
              <a:buSzPts val="3000"/>
              <a:buNone/>
              <a:defRPr sz="3000">
                <a:solidFill>
                  <a:schemeClr val="dk1"/>
                </a:solidFill>
              </a:defRPr>
            </a:lvl2pPr>
            <a:lvl3pPr lvl="2" rtl="0">
              <a:spcBef>
                <a:spcPts val="0"/>
              </a:spcBef>
              <a:spcAft>
                <a:spcPts val="0"/>
              </a:spcAft>
              <a:buClr>
                <a:schemeClr val="dk1"/>
              </a:buClr>
              <a:buSzPts val="3000"/>
              <a:buNone/>
              <a:defRPr sz="3000">
                <a:solidFill>
                  <a:schemeClr val="dk1"/>
                </a:solidFill>
              </a:defRPr>
            </a:lvl3pPr>
            <a:lvl4pPr lvl="3" rtl="0">
              <a:spcBef>
                <a:spcPts val="0"/>
              </a:spcBef>
              <a:spcAft>
                <a:spcPts val="0"/>
              </a:spcAft>
              <a:buClr>
                <a:schemeClr val="dk1"/>
              </a:buClr>
              <a:buSzPts val="3000"/>
              <a:buNone/>
              <a:defRPr sz="3000">
                <a:solidFill>
                  <a:schemeClr val="dk1"/>
                </a:solidFill>
              </a:defRPr>
            </a:lvl4pPr>
            <a:lvl5pPr lvl="4" rtl="0">
              <a:spcBef>
                <a:spcPts val="0"/>
              </a:spcBef>
              <a:spcAft>
                <a:spcPts val="0"/>
              </a:spcAft>
              <a:buClr>
                <a:schemeClr val="dk1"/>
              </a:buClr>
              <a:buSzPts val="3000"/>
              <a:buNone/>
              <a:defRPr sz="3000">
                <a:solidFill>
                  <a:schemeClr val="dk1"/>
                </a:solidFill>
              </a:defRPr>
            </a:lvl5pPr>
            <a:lvl6pPr lvl="5" rtl="0">
              <a:spcBef>
                <a:spcPts val="0"/>
              </a:spcBef>
              <a:spcAft>
                <a:spcPts val="0"/>
              </a:spcAft>
              <a:buClr>
                <a:schemeClr val="dk1"/>
              </a:buClr>
              <a:buSzPts val="3000"/>
              <a:buNone/>
              <a:defRPr sz="3000">
                <a:solidFill>
                  <a:schemeClr val="dk1"/>
                </a:solidFill>
              </a:defRPr>
            </a:lvl6pPr>
            <a:lvl7pPr lvl="6" rtl="0">
              <a:spcBef>
                <a:spcPts val="0"/>
              </a:spcBef>
              <a:spcAft>
                <a:spcPts val="0"/>
              </a:spcAft>
              <a:buClr>
                <a:schemeClr val="dk1"/>
              </a:buClr>
              <a:buSzPts val="3000"/>
              <a:buNone/>
              <a:defRPr sz="3000">
                <a:solidFill>
                  <a:schemeClr val="dk1"/>
                </a:solidFill>
              </a:defRPr>
            </a:lvl7pPr>
            <a:lvl8pPr lvl="7" rtl="0">
              <a:spcBef>
                <a:spcPts val="0"/>
              </a:spcBef>
              <a:spcAft>
                <a:spcPts val="0"/>
              </a:spcAft>
              <a:buClr>
                <a:schemeClr val="dk1"/>
              </a:buClr>
              <a:buSzPts val="3000"/>
              <a:buNone/>
              <a:defRPr sz="3000">
                <a:solidFill>
                  <a:schemeClr val="dk1"/>
                </a:solidFill>
              </a:defRPr>
            </a:lvl8pPr>
            <a:lvl9pPr lvl="8" rtl="0">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rtl="0">
              <a:lnSpc>
                <a:spcPct val="115000"/>
              </a:lnSpc>
              <a:spcBef>
                <a:spcPts val="0"/>
              </a:spcBef>
              <a:spcAft>
                <a:spcPts val="0"/>
              </a:spcAft>
              <a:buClr>
                <a:schemeClr val="dk2"/>
              </a:buClr>
              <a:buSzPts val="1900"/>
              <a:buChar char="●"/>
              <a:defRPr sz="1900">
                <a:solidFill>
                  <a:schemeClr val="dk2"/>
                </a:solidFill>
              </a:defRPr>
            </a:lvl1pPr>
            <a:lvl2pPr indent="-323850" lvl="1" marL="914400" rtl="0">
              <a:lnSpc>
                <a:spcPct val="115000"/>
              </a:lnSpc>
              <a:spcBef>
                <a:spcPts val="1700"/>
              </a:spcBef>
              <a:spcAft>
                <a:spcPts val="0"/>
              </a:spcAft>
              <a:buClr>
                <a:schemeClr val="dk2"/>
              </a:buClr>
              <a:buSzPts val="1500"/>
              <a:buChar char="○"/>
              <a:defRPr sz="1500">
                <a:solidFill>
                  <a:schemeClr val="dk2"/>
                </a:solidFill>
              </a:defRPr>
            </a:lvl2pPr>
            <a:lvl3pPr indent="-323850" lvl="2" marL="1371600" rtl="0">
              <a:lnSpc>
                <a:spcPct val="115000"/>
              </a:lnSpc>
              <a:spcBef>
                <a:spcPts val="1700"/>
              </a:spcBef>
              <a:spcAft>
                <a:spcPts val="0"/>
              </a:spcAft>
              <a:buClr>
                <a:schemeClr val="dk2"/>
              </a:buClr>
              <a:buSzPts val="1500"/>
              <a:buChar char="■"/>
              <a:defRPr sz="1500">
                <a:solidFill>
                  <a:schemeClr val="dk2"/>
                </a:solidFill>
              </a:defRPr>
            </a:lvl3pPr>
            <a:lvl4pPr indent="-323850" lvl="3" marL="1828800" rtl="0">
              <a:lnSpc>
                <a:spcPct val="115000"/>
              </a:lnSpc>
              <a:spcBef>
                <a:spcPts val="1700"/>
              </a:spcBef>
              <a:spcAft>
                <a:spcPts val="0"/>
              </a:spcAft>
              <a:buClr>
                <a:schemeClr val="dk2"/>
              </a:buClr>
              <a:buSzPts val="1500"/>
              <a:buChar char="●"/>
              <a:defRPr sz="1500">
                <a:solidFill>
                  <a:schemeClr val="dk2"/>
                </a:solidFill>
              </a:defRPr>
            </a:lvl4pPr>
            <a:lvl5pPr indent="-323850" lvl="4" marL="2286000" rtl="0">
              <a:lnSpc>
                <a:spcPct val="115000"/>
              </a:lnSpc>
              <a:spcBef>
                <a:spcPts val="1700"/>
              </a:spcBef>
              <a:spcAft>
                <a:spcPts val="0"/>
              </a:spcAft>
              <a:buClr>
                <a:schemeClr val="dk2"/>
              </a:buClr>
              <a:buSzPts val="1500"/>
              <a:buChar char="○"/>
              <a:defRPr sz="1500">
                <a:solidFill>
                  <a:schemeClr val="dk2"/>
                </a:solidFill>
              </a:defRPr>
            </a:lvl5pPr>
            <a:lvl6pPr indent="-323850" lvl="5" marL="2743200" rtl="0">
              <a:lnSpc>
                <a:spcPct val="115000"/>
              </a:lnSpc>
              <a:spcBef>
                <a:spcPts val="1700"/>
              </a:spcBef>
              <a:spcAft>
                <a:spcPts val="0"/>
              </a:spcAft>
              <a:buClr>
                <a:schemeClr val="dk2"/>
              </a:buClr>
              <a:buSzPts val="1500"/>
              <a:buChar char="■"/>
              <a:defRPr sz="1500">
                <a:solidFill>
                  <a:schemeClr val="dk2"/>
                </a:solidFill>
              </a:defRPr>
            </a:lvl6pPr>
            <a:lvl7pPr indent="-323850" lvl="6" marL="3200400" rtl="0">
              <a:lnSpc>
                <a:spcPct val="115000"/>
              </a:lnSpc>
              <a:spcBef>
                <a:spcPts val="1700"/>
              </a:spcBef>
              <a:spcAft>
                <a:spcPts val="0"/>
              </a:spcAft>
              <a:buClr>
                <a:schemeClr val="dk2"/>
              </a:buClr>
              <a:buSzPts val="1500"/>
              <a:buChar char="●"/>
              <a:defRPr sz="1500">
                <a:solidFill>
                  <a:schemeClr val="dk2"/>
                </a:solidFill>
              </a:defRPr>
            </a:lvl7pPr>
            <a:lvl8pPr indent="-323850" lvl="7" marL="3657600" rtl="0">
              <a:lnSpc>
                <a:spcPct val="115000"/>
              </a:lnSpc>
              <a:spcBef>
                <a:spcPts val="1700"/>
              </a:spcBef>
              <a:spcAft>
                <a:spcPts val="0"/>
              </a:spcAft>
              <a:buClr>
                <a:schemeClr val="dk2"/>
              </a:buClr>
              <a:buSzPts val="1500"/>
              <a:buChar char="○"/>
              <a:defRPr sz="1500">
                <a:solidFill>
                  <a:schemeClr val="dk2"/>
                </a:solidFill>
              </a:defRPr>
            </a:lvl8pPr>
            <a:lvl9pPr indent="-323850" lvl="8" marL="4114800" rtl="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rtl="0" algn="r">
              <a:buNone/>
              <a:defRPr sz="1100">
                <a:solidFill>
                  <a:schemeClr val="dk2"/>
                </a:solidFill>
              </a:defRPr>
            </a:lvl1pPr>
            <a:lvl2pPr lvl="1" rtl="0" algn="r">
              <a:buNone/>
              <a:defRPr sz="1100">
                <a:solidFill>
                  <a:schemeClr val="dk2"/>
                </a:solidFill>
              </a:defRPr>
            </a:lvl2pPr>
            <a:lvl3pPr lvl="2" rtl="0" algn="r">
              <a:buNone/>
              <a:defRPr sz="1100">
                <a:solidFill>
                  <a:schemeClr val="dk2"/>
                </a:solidFill>
              </a:defRPr>
            </a:lvl3pPr>
            <a:lvl4pPr lvl="3" rtl="0" algn="r">
              <a:buNone/>
              <a:defRPr sz="1100">
                <a:solidFill>
                  <a:schemeClr val="dk2"/>
                </a:solidFill>
              </a:defRPr>
            </a:lvl4pPr>
            <a:lvl5pPr lvl="4" rtl="0" algn="r">
              <a:buNone/>
              <a:defRPr sz="1100">
                <a:solidFill>
                  <a:schemeClr val="dk2"/>
                </a:solidFill>
              </a:defRPr>
            </a:lvl5pPr>
            <a:lvl6pPr lvl="5" rtl="0" algn="r">
              <a:buNone/>
              <a:defRPr sz="1100">
                <a:solidFill>
                  <a:schemeClr val="dk2"/>
                </a:solidFill>
              </a:defRPr>
            </a:lvl6pPr>
            <a:lvl7pPr lvl="6" rtl="0" algn="r">
              <a:buNone/>
              <a:defRPr sz="1100">
                <a:solidFill>
                  <a:schemeClr val="dk2"/>
                </a:solidFill>
              </a:defRPr>
            </a:lvl7pPr>
            <a:lvl8pPr lvl="7" rtl="0" algn="r">
              <a:buNone/>
              <a:defRPr sz="1100">
                <a:solidFill>
                  <a:schemeClr val="dk2"/>
                </a:solidFill>
              </a:defRPr>
            </a:lvl8pPr>
            <a:lvl9pPr lvl="8" rtl="0"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0" name="Google Shape;100;p25"/>
          <p:cNvSpPr txBox="1"/>
          <p:nvPr/>
        </p:nvSpPr>
        <p:spPr>
          <a:xfrm>
            <a:off x="2757050" y="2292913"/>
            <a:ext cx="4479000" cy="19431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200"/>
              <a:buFont typeface="Arial"/>
              <a:buNone/>
            </a:pPr>
            <a:r>
              <a:rPr b="1" lang="en" sz="1500">
                <a:solidFill>
                  <a:schemeClr val="dk1"/>
                </a:solidFill>
                <a:latin typeface="Plus Jakarta Sans"/>
                <a:ea typeface="Plus Jakarta Sans"/>
                <a:cs typeface="Plus Jakarta Sans"/>
                <a:sym typeface="Plus Jakarta Sans"/>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b="1" sz="1500">
              <a:solidFill>
                <a:schemeClr val="dk1"/>
              </a:solidFill>
              <a:latin typeface="Plus Jakarta Sans"/>
              <a:ea typeface="Plus Jakarta Sans"/>
              <a:cs typeface="Plus Jakarta Sans"/>
              <a:sym typeface="Plus Jakarta Sans"/>
            </a:endParaRPr>
          </a:p>
        </p:txBody>
      </p:sp>
      <p:sp>
        <p:nvSpPr>
          <p:cNvPr id="101" name="Google Shape;101;p25"/>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Causation</a:t>
            </a:r>
            <a:endParaRPr sz="1500">
              <a:solidFill>
                <a:srgbClr val="000000"/>
              </a:solidFill>
              <a:latin typeface="Plus Jakarta Sans Medium"/>
              <a:ea typeface="Plus Jakarta Sans Medium"/>
              <a:cs typeface="Plus Jakarta Sans Medium"/>
              <a:sym typeface="Plus Jakarta Sans Medium"/>
            </a:endParaRPr>
          </a:p>
        </p:txBody>
      </p:sp>
      <p:pic>
        <p:nvPicPr>
          <p:cNvPr id="102" name="Google Shape;102;p2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03" name="Google Shape;103;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4" name="Google Shape;104;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5" name="Google Shape;105;p25"/>
          <p:cNvSpPr txBox="1"/>
          <p:nvPr/>
        </p:nvSpPr>
        <p:spPr>
          <a:xfrm>
            <a:off x="536450" y="4625107"/>
            <a:ext cx="6699600" cy="14118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Read the following historical context and primary source. Then, answer the questions on causation that follow. The multiple choice questions for this formative assessment are Weighted Multiple Choice (WMC) Questions. The two best answers are 2 points, the next-best answer is 1 point, and the incorrect answer is 0 points.</a:t>
            </a:r>
            <a:endParaRPr sz="1500">
              <a:solidFill>
                <a:schemeClr val="dk1"/>
              </a:solidFill>
              <a:latin typeface="Inter"/>
              <a:ea typeface="Inter"/>
              <a:cs typeface="Inter"/>
              <a:sym typeface="Inter"/>
            </a:endParaRPr>
          </a:p>
        </p:txBody>
      </p:sp>
      <p:pic>
        <p:nvPicPr>
          <p:cNvPr id="106" name="Google Shape;106;p25"/>
          <p:cNvPicPr preferRelativeResize="0"/>
          <p:nvPr/>
        </p:nvPicPr>
        <p:blipFill>
          <a:blip r:embed="rId5">
            <a:alphaModFix/>
          </a:blip>
          <a:stretch>
            <a:fillRect/>
          </a:stretch>
        </p:blipFill>
        <p:spPr>
          <a:xfrm>
            <a:off x="458775" y="2286512"/>
            <a:ext cx="1955925" cy="19559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Causation</a:t>
            </a:r>
            <a:endParaRPr sz="1900">
              <a:latin typeface="Halant"/>
              <a:ea typeface="Halant"/>
              <a:cs typeface="Halant"/>
              <a:sym typeface="Halant"/>
            </a:endParaRPr>
          </a:p>
        </p:txBody>
      </p:sp>
      <p:pic>
        <p:nvPicPr>
          <p:cNvPr id="112" name="Google Shape;112;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3" name="Google Shape;113;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4" name="Google Shape;114;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5" name="Google Shape;115;p26"/>
          <p:cNvSpPr txBox="1"/>
          <p:nvPr/>
        </p:nvSpPr>
        <p:spPr>
          <a:xfrm>
            <a:off x="470825" y="892200"/>
            <a:ext cx="6805500" cy="1547400"/>
          </a:xfrm>
          <a:prstGeom prst="rect">
            <a:avLst/>
          </a:prstGeom>
          <a:noFill/>
          <a:ln cap="flat" cmpd="sng" w="28575">
            <a:solidFill>
              <a:srgbClr val="B7B7B7"/>
            </a:solidFill>
            <a:prstDash val="solid"/>
            <a:round/>
            <a:headEnd len="sm" w="sm" type="none"/>
            <a:tailEnd len="sm" w="sm" type="none"/>
          </a:ln>
        </p:spPr>
        <p:txBody>
          <a:bodyPr anchorCtr="0" anchor="t"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Historical Context:</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The Nuremberg Laws were a set of anti-Semitic and racist laws introduced in Nazi Germany in 1935. They were designed to facilitate the systematic targeting and marginalization of Jewish Germans by depriving them of their civil rights and legal protections. The Nuremberg Laws marked a significant escalation in the persecution of Jews in Nazi Germany and laid the groundwork for further atrocities during the Holocaust.</a:t>
            </a:r>
            <a:endParaRPr sz="1200">
              <a:solidFill>
                <a:schemeClr val="dk1"/>
              </a:solidFill>
              <a:latin typeface="Inter"/>
              <a:ea typeface="Inter"/>
              <a:cs typeface="Inter"/>
              <a:sym typeface="Inter"/>
            </a:endParaRPr>
          </a:p>
        </p:txBody>
      </p:sp>
      <p:graphicFrame>
        <p:nvGraphicFramePr>
          <p:cNvPr id="116" name="Google Shape;116;p26"/>
          <p:cNvGraphicFramePr/>
          <p:nvPr/>
        </p:nvGraphicFramePr>
        <p:xfrm>
          <a:off x="470834" y="2839797"/>
          <a:ext cx="3000000" cy="3000000"/>
        </p:xfrm>
        <a:graphic>
          <a:graphicData uri="http://schemas.openxmlformats.org/drawingml/2006/table">
            <a:tbl>
              <a:tblPr>
                <a:noFill/>
                <a:tableStyleId>{C7DF921B-A21E-4F00-863D-747F5E1B9535}</a:tableStyleId>
              </a:tblPr>
              <a:tblGrid>
                <a:gridCol w="6805500"/>
              </a:tblGrid>
              <a:tr h="13300">
                <a:tc>
                  <a:txBody>
                    <a:bodyPr/>
                    <a:lstStyle/>
                    <a:p>
                      <a:pPr indent="0" lvl="0" marL="0" rtl="0" algn="l">
                        <a:spcBef>
                          <a:spcPts val="0"/>
                        </a:spcBef>
                        <a:spcAft>
                          <a:spcPts val="0"/>
                        </a:spcAft>
                        <a:buNone/>
                      </a:pPr>
                      <a:r>
                        <a:rPr lang="en" sz="1200">
                          <a:latin typeface="Halant"/>
                          <a:ea typeface="Halant"/>
                          <a:cs typeface="Halant"/>
                          <a:sym typeface="Halant"/>
                        </a:rPr>
                        <a:t>Source: The Nuremberg Laws, September 15, 1935.</a:t>
                      </a:r>
                      <a:endParaRPr sz="1200">
                        <a:latin typeface="Halant"/>
                        <a:ea typeface="Halant"/>
                        <a:cs typeface="Halant"/>
                        <a:sym typeface="Halant"/>
                      </a:endParaRPr>
                    </a:p>
                    <a:p>
                      <a:pPr indent="0" lvl="0" marL="0" rtl="0" algn="l">
                        <a:spcBef>
                          <a:spcPts val="0"/>
                        </a:spcBef>
                        <a:spcAft>
                          <a:spcPts val="0"/>
                        </a:spcAft>
                        <a:buNone/>
                      </a:pPr>
                      <a:r>
                        <a:t/>
                      </a:r>
                      <a:endParaRPr sz="7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Note: There were three laws under the Nuremberg Laws, which were issued at the annual Nazi rally in Nuremberg. The first law, the Reich Flag Law, made the swastika Germany’s national flag. The other two laws, dealing specifically with Jews, are excerpted below.</a:t>
                      </a:r>
                      <a:endParaRPr sz="1000">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179625">
                <a:tc>
                  <a:txBody>
                    <a:bodyPr/>
                    <a:lstStyle/>
                    <a:p>
                      <a:pPr indent="0" lvl="0" marL="0" rtl="0" algn="l">
                        <a:spcBef>
                          <a:spcPts val="0"/>
                        </a:spcBef>
                        <a:spcAft>
                          <a:spcPts val="0"/>
                        </a:spcAft>
                        <a:buNone/>
                      </a:pPr>
                      <a:r>
                        <a:rPr b="1" lang="en" sz="1200">
                          <a:latin typeface="Inter"/>
                          <a:ea typeface="Inter"/>
                          <a:cs typeface="Inter"/>
                          <a:sym typeface="Inter"/>
                        </a:rPr>
                        <a:t>Reich Citizenship Law</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rPr i="1" lang="en" sz="1200">
                          <a:latin typeface="Inter"/>
                          <a:ea typeface="Inter"/>
                          <a:cs typeface="Inter"/>
                          <a:sym typeface="Inter"/>
                        </a:rPr>
                        <a:t>Article 2</a:t>
                      </a:r>
                      <a:endParaRPr i="1"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1. A citizen of the Reich is that subject only who is of German or kindred blood…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Law for the Defense of German Blood and Honor</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rPr i="1" lang="en" sz="1200">
                          <a:latin typeface="Inter"/>
                          <a:ea typeface="Inter"/>
                          <a:cs typeface="Inter"/>
                          <a:sym typeface="Inter"/>
                        </a:rPr>
                        <a:t>Section 1</a:t>
                      </a:r>
                      <a:endParaRPr i="1"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1. Marriages between Jews and citizens of German or kindred blood are forbidden. Marriages concluded in defiance of this law are void, even if, for the purpose of evading this law, they were concluded abroad.</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i="1" lang="en" sz="1200">
                          <a:latin typeface="Inter"/>
                          <a:ea typeface="Inter"/>
                          <a:cs typeface="Inter"/>
                          <a:sym typeface="Inter"/>
                        </a:rPr>
                        <a:t>Section 3</a:t>
                      </a:r>
                      <a:endParaRPr i="1"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Jews will not be permitted to employ female citizens of German or kindred blood as domestic servants.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i="1" lang="en" sz="1200">
                          <a:latin typeface="Inter"/>
                          <a:ea typeface="Inter"/>
                          <a:cs typeface="Inter"/>
                          <a:sym typeface="Inter"/>
                        </a:rPr>
                        <a:t>Section 4</a:t>
                      </a:r>
                      <a:endParaRPr i="1"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1. Jews are forbidden to display the Reich and national flag or the national colors.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2. On the other hand they are permitted to display the Jewish colors. The exercise of this right is protected by the State.</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i="1" lang="en" sz="1200">
                          <a:latin typeface="Inter"/>
                          <a:ea typeface="Inter"/>
                          <a:cs typeface="Inter"/>
                          <a:sym typeface="Inter"/>
                        </a:rPr>
                        <a:t>Section 5</a:t>
                      </a:r>
                      <a:endParaRPr i="1"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1. A person who acts contrary to the prohibition of Section 1 will be punished with hard labour…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3. A person who acts contrary to the provisions of Sections 3 or 4 will be punished with imprisonment up to a year and with a fine, or with one of these penalties.</a:t>
                      </a:r>
                      <a:endParaRPr sz="1200">
                        <a:latin typeface="Inter"/>
                        <a:ea typeface="Inter"/>
                        <a:cs typeface="Inter"/>
                        <a:sym typeface="Inter"/>
                      </a:endParaRPr>
                    </a:p>
                  </a:txBody>
                  <a:tcPr marT="67050" marB="67050" marR="68000" marL="68000">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0" name="Shape 120"/>
        <p:cNvGrpSpPr/>
        <p:nvPr/>
      </p:nvGrpSpPr>
      <p:grpSpPr>
        <a:xfrm>
          <a:off x="0" y="0"/>
          <a:ext cx="0" cy="0"/>
          <a:chOff x="0" y="0"/>
          <a:chExt cx="0" cy="0"/>
        </a:xfrm>
      </p:grpSpPr>
      <p:sp>
        <p:nvSpPr>
          <p:cNvPr id="121" name="Google Shape;121;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Causation</a:t>
            </a:r>
            <a:endParaRPr sz="1900">
              <a:latin typeface="Halant"/>
              <a:ea typeface="Halant"/>
              <a:cs typeface="Halant"/>
              <a:sym typeface="Halant"/>
            </a:endParaRPr>
          </a:p>
        </p:txBody>
      </p:sp>
      <p:pic>
        <p:nvPicPr>
          <p:cNvPr id="122" name="Google Shape;122;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3" name="Google Shape;123;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5" name="Google Shape;125;p27"/>
          <p:cNvSpPr txBox="1"/>
          <p:nvPr/>
        </p:nvSpPr>
        <p:spPr>
          <a:xfrm>
            <a:off x="470825" y="932575"/>
            <a:ext cx="6805500" cy="3743400"/>
          </a:xfrm>
          <a:prstGeom prst="rect">
            <a:avLst/>
          </a:prstGeom>
          <a:noFill/>
          <a:ln>
            <a:noFill/>
          </a:ln>
        </p:spPr>
        <p:txBody>
          <a:bodyPr anchorCtr="0" anchor="t" bIns="96675" lIns="96675" spcFirstLastPara="1" rIns="96675" wrap="square" tIns="96675">
            <a:noAutofit/>
          </a:bodyPr>
          <a:lstStyle/>
          <a:p>
            <a:pPr indent="-336550" lvl="0" marL="4826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Using both the historical context </a:t>
            </a:r>
            <a:r>
              <a:rPr i="1" lang="en" sz="1500">
                <a:solidFill>
                  <a:schemeClr val="dk1"/>
                </a:solidFill>
                <a:highlight>
                  <a:schemeClr val="lt1"/>
                </a:highlight>
                <a:latin typeface="Inter"/>
                <a:ea typeface="Inter"/>
                <a:cs typeface="Inter"/>
                <a:sym typeface="Inter"/>
              </a:rPr>
              <a:t>and</a:t>
            </a:r>
            <a:r>
              <a:rPr lang="en" sz="1500">
                <a:solidFill>
                  <a:schemeClr val="dk1"/>
                </a:solidFill>
                <a:highlight>
                  <a:schemeClr val="lt1"/>
                </a:highlight>
                <a:latin typeface="Inter"/>
                <a:ea typeface="Inter"/>
                <a:cs typeface="Inter"/>
                <a:sym typeface="Inter"/>
              </a:rPr>
              <a:t> the primary source, select the </a:t>
            </a:r>
            <a:r>
              <a:rPr b="1" i="1" lang="en" sz="1500">
                <a:solidFill>
                  <a:schemeClr val="dk1"/>
                </a:solidFill>
                <a:highlight>
                  <a:schemeClr val="lt1"/>
                </a:highlight>
                <a:latin typeface="Inter"/>
                <a:ea typeface="Inter"/>
                <a:cs typeface="Inter"/>
                <a:sym typeface="Inter"/>
              </a:rPr>
              <a:t>two statements </a:t>
            </a:r>
            <a:r>
              <a:rPr lang="en" sz="1500">
                <a:solidFill>
                  <a:schemeClr val="dk1"/>
                </a:solidFill>
                <a:highlight>
                  <a:schemeClr val="lt1"/>
                </a:highlight>
                <a:latin typeface="Inter"/>
                <a:ea typeface="Inter"/>
                <a:cs typeface="Inter"/>
                <a:sym typeface="Inter"/>
              </a:rPr>
              <a:t>that best demonstrate the impact of the Nuremberg laws on Jews in Nazi Germany.</a:t>
            </a:r>
            <a:endParaRPr sz="1500">
              <a:solidFill>
                <a:schemeClr val="dk1"/>
              </a:solidFill>
              <a:highlight>
                <a:schemeClr val="lt1"/>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Nuremberg laws limited citizenship to those it defined as of German blood.</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Nuremberg laws were criticized heavily by the international press.</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Nuremberg laws essentially created two separate societies that had to follow two separate sets of rules.</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Nuremberg laws punished Germans who broke any of its listed laws regarding interaction between Jewish and non-Jewish Germans. </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500">
                <a:solidFill>
                  <a:schemeClr val="dk1"/>
                </a:solidFill>
                <a:latin typeface="Inter"/>
                <a:ea typeface="Inter"/>
                <a:cs typeface="Inter"/>
                <a:sym typeface="Inter"/>
              </a:rPr>
              <a:t>  2.   Historians rank effects to establish which effects are more significant. Using both the historical context and primary source, explain why one of the statements you chose represents a more significant</a:t>
            </a:r>
            <a:r>
              <a:rPr lang="en" sz="1500">
                <a:solidFill>
                  <a:schemeClr val="dk1"/>
                </a:solidFill>
                <a:highlight>
                  <a:schemeClr val="lt1"/>
                </a:highlight>
                <a:latin typeface="Inter"/>
                <a:ea typeface="Inter"/>
                <a:cs typeface="Inter"/>
                <a:sym typeface="Inter"/>
              </a:rPr>
              <a:t> impact of the Nuremberg laws on German society.</a:t>
            </a:r>
            <a:r>
              <a:rPr lang="en" sz="1500">
                <a:solidFill>
                  <a:schemeClr val="dk1"/>
                </a:solidFill>
                <a:latin typeface="Inter"/>
                <a:ea typeface="Inter"/>
                <a:cs typeface="Inter"/>
                <a:sym typeface="Inter"/>
              </a:rPr>
              <a:t> Cite evidence.</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latin typeface="Work Sans"/>
              <a:ea typeface="Work Sans"/>
              <a:cs typeface="Work Sans"/>
              <a:sym typeface="Work Sans"/>
            </a:endParaRPr>
          </a:p>
          <a:p>
            <a:pPr indent="0" lvl="0" marL="0" rtl="0" algn="l">
              <a:spcBef>
                <a:spcPts val="0"/>
              </a:spcBef>
              <a:spcAft>
                <a:spcPts val="0"/>
              </a:spcAft>
              <a:buNone/>
            </a:pPr>
            <a:r>
              <a:t/>
            </a:r>
            <a:endParaRPr b="1" sz="1300">
              <a:solidFill>
                <a:schemeClr val="dk1"/>
              </a:solidFill>
              <a:highlight>
                <a:schemeClr val="lt1"/>
              </a:highlight>
              <a:latin typeface="Cambria"/>
              <a:ea typeface="Cambria"/>
              <a:cs typeface="Cambria"/>
              <a:sym typeface="Cambria"/>
            </a:endParaRPr>
          </a:p>
        </p:txBody>
      </p:sp>
      <p:sp>
        <p:nvSpPr>
          <p:cNvPr id="126" name="Google Shape;126;p27"/>
          <p:cNvSpPr txBox="1"/>
          <p:nvPr/>
        </p:nvSpPr>
        <p:spPr>
          <a:xfrm>
            <a:off x="428075" y="4836600"/>
            <a:ext cx="6945600" cy="4294200"/>
          </a:xfrm>
          <a:prstGeom prst="rect">
            <a:avLst/>
          </a:prstGeom>
          <a:noFill/>
          <a:ln cap="flat" cmpd="sng" w="19050">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900">
              <a:solidFill>
                <a:schemeClr val="dk2"/>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0" name="Shape 130"/>
        <p:cNvGrpSpPr/>
        <p:nvPr/>
      </p:nvGrpSpPr>
      <p:grpSpPr>
        <a:xfrm>
          <a:off x="0" y="0"/>
          <a:ext cx="0" cy="0"/>
          <a:chOff x="0" y="0"/>
          <a:chExt cx="0" cy="0"/>
        </a:xfrm>
      </p:grpSpPr>
      <p:sp>
        <p:nvSpPr>
          <p:cNvPr id="131" name="Google Shape;131;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Teacher Key for </a:t>
            </a:r>
            <a:r>
              <a:rPr lang="en" sz="1900">
                <a:latin typeface="Halant"/>
                <a:ea typeface="Halant"/>
                <a:cs typeface="Halant"/>
                <a:sym typeface="Halant"/>
              </a:rPr>
              <a:t>Formative Assessment: Causation</a:t>
            </a:r>
            <a:endParaRPr sz="1900">
              <a:latin typeface="Halant"/>
              <a:ea typeface="Halant"/>
              <a:cs typeface="Halant"/>
              <a:sym typeface="Halant"/>
            </a:endParaRPr>
          </a:p>
        </p:txBody>
      </p:sp>
      <p:pic>
        <p:nvPicPr>
          <p:cNvPr id="132" name="Google Shape;132;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3" name="Google Shape;133;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4" name="Google Shape;134;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5" name="Google Shape;135;p28"/>
          <p:cNvSpPr txBox="1"/>
          <p:nvPr/>
        </p:nvSpPr>
        <p:spPr>
          <a:xfrm>
            <a:off x="470825" y="932575"/>
            <a:ext cx="6805500" cy="3743400"/>
          </a:xfrm>
          <a:prstGeom prst="rect">
            <a:avLst/>
          </a:prstGeom>
          <a:noFill/>
          <a:ln>
            <a:noFill/>
          </a:ln>
        </p:spPr>
        <p:txBody>
          <a:bodyPr anchorCtr="0" anchor="t" bIns="96675" lIns="96675" spcFirstLastPara="1" rIns="96675" wrap="square" tIns="96675">
            <a:noAutofit/>
          </a:bodyPr>
          <a:lstStyle/>
          <a:p>
            <a:pPr indent="-336550" lvl="0" marL="4826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Using both the historical context </a:t>
            </a:r>
            <a:r>
              <a:rPr i="1" lang="en" sz="1500">
                <a:solidFill>
                  <a:schemeClr val="dk1"/>
                </a:solidFill>
                <a:highlight>
                  <a:schemeClr val="lt1"/>
                </a:highlight>
                <a:latin typeface="Inter"/>
                <a:ea typeface="Inter"/>
                <a:cs typeface="Inter"/>
                <a:sym typeface="Inter"/>
              </a:rPr>
              <a:t>and</a:t>
            </a:r>
            <a:r>
              <a:rPr lang="en" sz="1500">
                <a:solidFill>
                  <a:schemeClr val="dk1"/>
                </a:solidFill>
                <a:highlight>
                  <a:schemeClr val="lt1"/>
                </a:highlight>
                <a:latin typeface="Inter"/>
                <a:ea typeface="Inter"/>
                <a:cs typeface="Inter"/>
                <a:sym typeface="Inter"/>
              </a:rPr>
              <a:t> the primary source, select the </a:t>
            </a:r>
            <a:r>
              <a:rPr b="1" i="1" lang="en" sz="1500">
                <a:solidFill>
                  <a:schemeClr val="dk1"/>
                </a:solidFill>
                <a:highlight>
                  <a:schemeClr val="lt1"/>
                </a:highlight>
                <a:latin typeface="Inter"/>
                <a:ea typeface="Inter"/>
                <a:cs typeface="Inter"/>
                <a:sym typeface="Inter"/>
              </a:rPr>
              <a:t>two statements </a:t>
            </a:r>
            <a:r>
              <a:rPr lang="en" sz="1500">
                <a:solidFill>
                  <a:schemeClr val="dk1"/>
                </a:solidFill>
                <a:highlight>
                  <a:schemeClr val="lt1"/>
                </a:highlight>
                <a:latin typeface="Inter"/>
                <a:ea typeface="Inter"/>
                <a:cs typeface="Inter"/>
                <a:sym typeface="Inter"/>
              </a:rPr>
              <a:t>that best demonstrate the impact of the Nuremberg laws on Jews in Nazi Germany.</a:t>
            </a:r>
            <a:endParaRPr sz="1500">
              <a:solidFill>
                <a:schemeClr val="dk1"/>
              </a:solidFill>
              <a:highlight>
                <a:schemeClr val="lt1"/>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Nuremberg laws limited citizenship to those it defined as of German blood. </a:t>
            </a:r>
            <a:r>
              <a:rPr b="1" lang="en" sz="1300">
                <a:solidFill>
                  <a:srgbClr val="FCFCFC"/>
                </a:solidFill>
                <a:highlight>
                  <a:schemeClr val="accent1"/>
                </a:highlight>
                <a:latin typeface="Inter"/>
                <a:ea typeface="Inter"/>
                <a:cs typeface="Inter"/>
                <a:sym typeface="Inter"/>
              </a:rPr>
              <a:t>(2 points)</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Nuremberg laws were criticized heavily by the international press. </a:t>
            </a:r>
            <a:r>
              <a:rPr b="1" lang="en" sz="1300">
                <a:solidFill>
                  <a:srgbClr val="FCFCFC"/>
                </a:solidFill>
                <a:highlight>
                  <a:schemeClr val="accent1"/>
                </a:highlight>
                <a:latin typeface="Inter"/>
                <a:ea typeface="Inter"/>
                <a:cs typeface="Inter"/>
                <a:sym typeface="Inter"/>
              </a:rPr>
              <a:t>(0 points)</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Nuremberg laws essentially created two separate societies that had to follow two separate sets of rules.            </a:t>
            </a:r>
            <a:r>
              <a:rPr b="1" lang="en" sz="1300">
                <a:solidFill>
                  <a:srgbClr val="FCFCFC"/>
                </a:solidFill>
                <a:highlight>
                  <a:schemeClr val="accent1"/>
                </a:highlight>
                <a:latin typeface="Inter"/>
                <a:ea typeface="Inter"/>
                <a:cs typeface="Inter"/>
                <a:sym typeface="Inter"/>
              </a:rPr>
              <a:t>(1 point)</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Nuremberg laws punished Germans who broke any of its listed laws regarding interaction between Jewish and non-Jewish Germans. </a:t>
            </a:r>
            <a:r>
              <a:rPr b="1" lang="en" sz="1300">
                <a:solidFill>
                  <a:srgbClr val="FCFCFC"/>
                </a:solidFill>
                <a:highlight>
                  <a:schemeClr val="accent1"/>
                </a:highlight>
                <a:latin typeface="Inter"/>
                <a:ea typeface="Inter"/>
                <a:cs typeface="Inter"/>
                <a:sym typeface="Inter"/>
              </a:rPr>
              <a:t>(2 points)</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rPr lang="en" sz="1500">
                <a:solidFill>
                  <a:schemeClr val="dk1"/>
                </a:solidFill>
                <a:latin typeface="Inter"/>
                <a:ea typeface="Inter"/>
                <a:cs typeface="Inter"/>
                <a:sym typeface="Inter"/>
              </a:rPr>
              <a:t>  2.   Historians rank effects to establish which effects are more significant. Using both the historical context and primary source, explain why one of the statements you chose represents a more significant</a:t>
            </a:r>
            <a:r>
              <a:rPr lang="en" sz="1500">
                <a:solidFill>
                  <a:schemeClr val="dk1"/>
                </a:solidFill>
                <a:highlight>
                  <a:schemeClr val="lt1"/>
                </a:highlight>
                <a:latin typeface="Inter"/>
                <a:ea typeface="Inter"/>
                <a:cs typeface="Inter"/>
                <a:sym typeface="Inter"/>
              </a:rPr>
              <a:t> impact of the Nuremberg laws on German society.</a:t>
            </a:r>
            <a:r>
              <a:rPr lang="en" sz="1500">
                <a:solidFill>
                  <a:schemeClr val="dk1"/>
                </a:solidFill>
                <a:latin typeface="Inter"/>
                <a:ea typeface="Inter"/>
                <a:cs typeface="Inter"/>
                <a:sym typeface="Inter"/>
              </a:rPr>
              <a:t> Cite evidence.</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latin typeface="Work Sans"/>
              <a:ea typeface="Work Sans"/>
              <a:cs typeface="Work Sans"/>
              <a:sym typeface="Work Sans"/>
            </a:endParaRPr>
          </a:p>
          <a:p>
            <a:pPr indent="0" lvl="0" marL="0" rtl="0" algn="l">
              <a:spcBef>
                <a:spcPts val="0"/>
              </a:spcBef>
              <a:spcAft>
                <a:spcPts val="0"/>
              </a:spcAft>
              <a:buNone/>
            </a:pPr>
            <a:r>
              <a:t/>
            </a:r>
            <a:endParaRPr b="1" sz="1300">
              <a:solidFill>
                <a:schemeClr val="dk1"/>
              </a:solidFill>
              <a:highlight>
                <a:schemeClr val="lt1"/>
              </a:highlight>
              <a:latin typeface="Cambria"/>
              <a:ea typeface="Cambria"/>
              <a:cs typeface="Cambria"/>
              <a:sym typeface="Cambria"/>
            </a:endParaRPr>
          </a:p>
        </p:txBody>
      </p:sp>
      <p:sp>
        <p:nvSpPr>
          <p:cNvPr id="136" name="Google Shape;136;p28"/>
          <p:cNvSpPr txBox="1"/>
          <p:nvPr/>
        </p:nvSpPr>
        <p:spPr>
          <a:xfrm>
            <a:off x="400775" y="5029200"/>
            <a:ext cx="6945600" cy="4120800"/>
          </a:xfrm>
          <a:prstGeom prst="rect">
            <a:avLst/>
          </a:prstGeom>
          <a:noFill/>
          <a:ln cap="flat" cmpd="sng" w="19050">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b="1" sz="800">
              <a:solidFill>
                <a:schemeClr val="accent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300">
                <a:solidFill>
                  <a:schemeClr val="accent1"/>
                </a:solidFill>
                <a:latin typeface="Inter"/>
                <a:ea typeface="Inter"/>
                <a:cs typeface="Inter"/>
                <a:sym typeface="Inter"/>
              </a:rPr>
              <a:t>Based on this historical context and primary source provided, Choice A and Choice D are clear examples of the impact the Nuremberg laws had on German society. Choice A, which is found in Article 2 of the primary source, specifically takes away citizenship from Jewish Germans. This stripped them of legal protections from both state and individual abuse, which is discussed as the overall goal of the laws in the context. Choice D, found in Section 5 of the source and referred to as the marginalization of the Jewish people in the context, also helps to show the impact of the Nuremberg Laws. It explains that Jewish Germans could not hope to receive any help from non-Jewish Germans, as the law made even that illegal. Choice C, earns 1 points, as it is essentially a summary of the main points of the context and source, but too broad when compared to Choice A or D. Lastly, Choice B, while true, has no support from either the context or the source, so it earns 0 points. Students who justify either choice with both texts can receive full credit.</a:t>
            </a:r>
            <a:endParaRPr sz="1300">
              <a:solidFill>
                <a:schemeClr val="accent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0" name="Shape 140"/>
        <p:cNvGrpSpPr/>
        <p:nvPr/>
      </p:nvGrpSpPr>
      <p:grpSpPr>
        <a:xfrm>
          <a:off x="0" y="0"/>
          <a:ext cx="0" cy="0"/>
          <a:chOff x="0" y="0"/>
          <a:chExt cx="0" cy="0"/>
        </a:xfrm>
      </p:grpSpPr>
      <p:sp>
        <p:nvSpPr>
          <p:cNvPr id="141" name="Google Shape;141;p29"/>
          <p:cNvSpPr txBox="1"/>
          <p:nvPr/>
        </p:nvSpPr>
        <p:spPr>
          <a:xfrm>
            <a:off x="1690969" y="902052"/>
            <a:ext cx="4421400" cy="426900"/>
          </a:xfrm>
          <a:prstGeom prst="rect">
            <a:avLst/>
          </a:prstGeom>
          <a:noFill/>
          <a:ln>
            <a:noFill/>
          </a:ln>
        </p:spPr>
        <p:txBody>
          <a:bodyPr anchorCtr="0" anchor="t" bIns="96675" lIns="96675" spcFirstLastPara="1" rIns="96675" wrap="square" tIns="96675">
            <a:noAutofit/>
          </a:bodyPr>
          <a:lstStyle/>
          <a:p>
            <a:pPr indent="-361950" lvl="0" marL="482600" rtl="0" algn="ctr">
              <a:spcBef>
                <a:spcPts val="0"/>
              </a:spcBef>
              <a:spcAft>
                <a:spcPts val="0"/>
              </a:spcAft>
              <a:buClr>
                <a:schemeClr val="dk1"/>
              </a:buClr>
              <a:buSzPts val="1900"/>
              <a:buFont typeface="Plus Jakarta Sans"/>
              <a:buAutoNum type="arabicPeriod"/>
            </a:pPr>
            <a:r>
              <a:rPr b="1" lang="en" sz="1900">
                <a:solidFill>
                  <a:schemeClr val="dk1"/>
                </a:solidFill>
                <a:latin typeface="Plus Jakarta Sans"/>
                <a:ea typeface="Plus Jakarta Sans"/>
                <a:cs typeface="Plus Jakarta Sans"/>
                <a:sym typeface="Plus Jakarta Sans"/>
              </a:rPr>
              <a:t>Weighted Multiple Choice </a:t>
            </a:r>
            <a:endParaRPr b="1" sz="1900">
              <a:solidFill>
                <a:schemeClr val="dk1"/>
              </a:solidFill>
              <a:latin typeface="Plus Jakarta Sans"/>
              <a:ea typeface="Plus Jakarta Sans"/>
              <a:cs typeface="Plus Jakarta Sans"/>
              <a:sym typeface="Plus Jakarta Sans"/>
            </a:endParaRPr>
          </a:p>
        </p:txBody>
      </p:sp>
      <p:graphicFrame>
        <p:nvGraphicFramePr>
          <p:cNvPr id="142" name="Google Shape;142;p29"/>
          <p:cNvGraphicFramePr/>
          <p:nvPr/>
        </p:nvGraphicFramePr>
        <p:xfrm>
          <a:off x="969478" y="1521929"/>
          <a:ext cx="3000000" cy="3000000"/>
        </p:xfrm>
        <a:graphic>
          <a:graphicData uri="http://schemas.openxmlformats.org/drawingml/2006/table">
            <a:tbl>
              <a:tblPr>
                <a:noFill/>
                <a:tableStyleId>{85050433-44C2-4D84-A7AD-4EBEF3E6CBE5}</a:tableStyleId>
              </a:tblPr>
              <a:tblGrid>
                <a:gridCol w="1466100"/>
                <a:gridCol w="1466100"/>
                <a:gridCol w="1466100"/>
                <a:gridCol w="1466100"/>
              </a:tblGrid>
              <a:tr h="503450">
                <a:tc>
                  <a:txBody>
                    <a:bodyPr/>
                    <a:lstStyle/>
                    <a:p>
                      <a:pPr indent="0" lvl="0" marL="0" rtl="0" algn="l">
                        <a:spcBef>
                          <a:spcPts val="0"/>
                        </a:spcBef>
                        <a:spcAft>
                          <a:spcPts val="0"/>
                        </a:spcAft>
                        <a:buNone/>
                      </a:pPr>
                      <a:r>
                        <a:rPr b="1" lang="en" sz="1500">
                          <a:latin typeface="Inter"/>
                          <a:ea typeface="Inter"/>
                          <a:cs typeface="Inter"/>
                          <a:sym typeface="Inter"/>
                        </a:rPr>
                        <a:t>Choice 1</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(Choice A or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C)</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B)</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90225">
                <a:tc>
                  <a:txBody>
                    <a:bodyPr/>
                    <a:lstStyle/>
                    <a:p>
                      <a:pPr indent="0" lvl="0" marL="0" rtl="0" algn="l">
                        <a:spcBef>
                          <a:spcPts val="0"/>
                        </a:spcBef>
                        <a:spcAft>
                          <a:spcPts val="0"/>
                        </a:spcAft>
                        <a:buNone/>
                      </a:pPr>
                      <a:r>
                        <a:rPr b="1" lang="en" sz="1500">
                          <a:latin typeface="Inter"/>
                          <a:ea typeface="Inter"/>
                          <a:cs typeface="Inter"/>
                          <a:sym typeface="Inter"/>
                        </a:rPr>
                        <a:t>Choice 2</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(Choice A or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C)</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(Choice B)</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3825">
                <a:tc gridSpan="4">
                  <a:txBody>
                    <a:bodyPr/>
                    <a:lstStyle/>
                    <a:p>
                      <a:pPr indent="0" lvl="0" marL="0" rtl="0" algn="r">
                        <a:spcBef>
                          <a:spcPts val="0"/>
                        </a:spcBef>
                        <a:spcAft>
                          <a:spcPts val="0"/>
                        </a:spcAft>
                        <a:buNone/>
                      </a:pPr>
                      <a:r>
                        <a:rPr b="1" lang="en" sz="1500">
                          <a:latin typeface="Inter"/>
                          <a:ea typeface="Inter"/>
                          <a:cs typeface="Inter"/>
                          <a:sym typeface="Inter"/>
                        </a:rPr>
                        <a:t>Subtotal:    _______/ 4</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143" name="Google Shape;143;p29"/>
          <p:cNvSpPr txBox="1"/>
          <p:nvPr/>
        </p:nvSpPr>
        <p:spPr>
          <a:xfrm>
            <a:off x="1250456" y="3869538"/>
            <a:ext cx="5302500" cy="4269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900">
                <a:solidFill>
                  <a:schemeClr val="dk1"/>
                </a:solidFill>
                <a:latin typeface="Plus Jakarta Sans"/>
                <a:ea typeface="Plus Jakarta Sans"/>
                <a:cs typeface="Plus Jakarta Sans"/>
                <a:sym typeface="Plus Jakarta Sans"/>
              </a:rPr>
              <a:t>2.    Short Answer: More Significant Effect</a:t>
            </a:r>
            <a:endParaRPr b="1" sz="1900">
              <a:solidFill>
                <a:schemeClr val="dk1"/>
              </a:solidFill>
              <a:latin typeface="Plus Jakarta Sans"/>
              <a:ea typeface="Plus Jakarta Sans"/>
              <a:cs typeface="Plus Jakarta Sans"/>
              <a:sym typeface="Plus Jakarta Sans"/>
            </a:endParaRPr>
          </a:p>
        </p:txBody>
      </p:sp>
      <p:graphicFrame>
        <p:nvGraphicFramePr>
          <p:cNvPr id="144" name="Google Shape;144;p29"/>
          <p:cNvGraphicFramePr/>
          <p:nvPr/>
        </p:nvGraphicFramePr>
        <p:xfrm>
          <a:off x="559991" y="4439260"/>
          <a:ext cx="3000000" cy="3000000"/>
        </p:xfrm>
        <a:graphic>
          <a:graphicData uri="http://schemas.openxmlformats.org/drawingml/2006/table">
            <a:tbl>
              <a:tblPr>
                <a:noFill/>
                <a:tableStyleId>{85050433-44C2-4D84-A7AD-4EBEF3E6CBE5}</a:tableStyleId>
              </a:tblPr>
              <a:tblGrid>
                <a:gridCol w="1670825"/>
                <a:gridCol w="1670825"/>
                <a:gridCol w="1670825"/>
                <a:gridCol w="1670825"/>
              </a:tblGrid>
              <a:tr h="511550">
                <a:tc>
                  <a:txBody>
                    <a:bodyPr/>
                    <a:lstStyle/>
                    <a:p>
                      <a:pPr indent="0" lvl="0" marL="0" rtl="0" algn="l">
                        <a:spcBef>
                          <a:spcPts val="0"/>
                        </a:spcBef>
                        <a:spcAft>
                          <a:spcPts val="0"/>
                        </a:spcAft>
                        <a:buNone/>
                      </a:pPr>
                      <a:r>
                        <a:rPr lang="en" sz="1500">
                          <a:latin typeface="Inter"/>
                          <a:ea typeface="Inter"/>
                          <a:cs typeface="Inter"/>
                          <a:sym typeface="Inter"/>
                        </a:rPr>
                        <a:t>3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2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1 point</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0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a:txBody>
                    <a:bodyPr/>
                    <a:lstStyle/>
                    <a:p>
                      <a:pPr indent="0" lvl="0" marL="0" rtl="0" algn="l">
                        <a:spcBef>
                          <a:spcPts val="0"/>
                        </a:spcBef>
                        <a:spcAft>
                          <a:spcPts val="0"/>
                        </a:spcAft>
                        <a:buNone/>
                      </a:pPr>
                      <a:r>
                        <a:rPr lang="en" sz="1300">
                          <a:latin typeface="Inter"/>
                          <a:ea typeface="Inter"/>
                          <a:cs typeface="Inter"/>
                          <a:sym typeface="Inter"/>
                        </a:rPr>
                        <a:t>Student identifies one choice as a more significant effect and cites clear evidence from both the historical context and primary source to justify their choice.</a:t>
                      </a:r>
                      <a:endParaRPr sz="13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Student identifies one choice as more significant and cites clear evidence from one source to justify their answer. Both sources may be cited, but only one provides clear justification.</a:t>
                      </a:r>
                      <a:endParaRPr sz="13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Student identifies one choice as more significant and may or may not cite evidence to justify their answer. If evidence is cited, it does not provide clear justification for their choice.</a:t>
                      </a:r>
                      <a:endParaRPr sz="13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Students does not identify one choice as more significant. Student either misunderstood question or did not attempt to answer it.</a:t>
                      </a:r>
                      <a:endParaRPr sz="13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145" name="Google Shape;145;p29"/>
          <p:cNvSpPr txBox="1"/>
          <p:nvPr/>
        </p:nvSpPr>
        <p:spPr>
          <a:xfrm>
            <a:off x="2345841" y="8404786"/>
            <a:ext cx="3111600" cy="563700"/>
          </a:xfrm>
          <a:prstGeom prst="rect">
            <a:avLst/>
          </a:prstGeom>
          <a:noFill/>
          <a:ln cap="flat" cmpd="sng" w="28575">
            <a:solidFill>
              <a:schemeClr val="accent1"/>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rPr b="1" lang="en" sz="1900">
                <a:solidFill>
                  <a:schemeClr val="dk1"/>
                </a:solidFill>
                <a:highlight>
                  <a:schemeClr val="lt1"/>
                </a:highlight>
                <a:latin typeface="Inter"/>
                <a:ea typeface="Inter"/>
                <a:cs typeface="Inter"/>
                <a:sym typeface="Inter"/>
              </a:rPr>
              <a:t>Total: ______/7</a:t>
            </a:r>
            <a:endParaRPr b="1" sz="1900">
              <a:solidFill>
                <a:schemeClr val="dk1"/>
              </a:solidFill>
              <a:highlight>
                <a:schemeClr val="lt1"/>
              </a:highlight>
              <a:latin typeface="Inter"/>
              <a:ea typeface="Inter"/>
              <a:cs typeface="Inter"/>
              <a:sym typeface="Inter"/>
            </a:endParaRPr>
          </a:p>
        </p:txBody>
      </p:sp>
      <p:sp>
        <p:nvSpPr>
          <p:cNvPr id="146" name="Google Shape;146;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900">
                <a:latin typeface="Halant"/>
                <a:ea typeface="Halant"/>
                <a:cs typeface="Halant"/>
                <a:sym typeface="Halant"/>
              </a:rPr>
              <a:t>Rubric for Formative Assessment: Causation</a:t>
            </a:r>
            <a:endParaRPr sz="1900">
              <a:latin typeface="Halant"/>
              <a:ea typeface="Halant"/>
              <a:cs typeface="Halant"/>
              <a:sym typeface="Halant"/>
            </a:endParaRPr>
          </a:p>
        </p:txBody>
      </p:sp>
      <p:pic>
        <p:nvPicPr>
          <p:cNvPr id="147" name="Google Shape;147;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8" name="Google Shape;148;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9" name="Google Shape;149;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